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E9A1A8-4C4B-43C1-A811-978C93CD3395}" type="datetimeFigureOut">
              <a:rPr lang="en-US" smtClean="0"/>
              <a:t>10/26/2014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A31BAA-95BC-4373-BF27-7F8C6D2A693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E9A1A8-4C4B-43C1-A811-978C93CD3395}" type="datetimeFigureOut">
              <a:rPr lang="en-US" smtClean="0"/>
              <a:t>10/26/2014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A31BAA-95BC-4373-BF27-7F8C6D2A69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E9A1A8-4C4B-43C1-A811-978C93CD3395}" type="datetimeFigureOut">
              <a:rPr lang="en-US" smtClean="0"/>
              <a:t>10/26/2014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A31BAA-95BC-4373-BF27-7F8C6D2A69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E9A1A8-4C4B-43C1-A811-978C93CD3395}" type="datetimeFigureOut">
              <a:rPr lang="en-US" smtClean="0"/>
              <a:t>10/26/2014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A31BAA-95BC-4373-BF27-7F8C6D2A69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E9A1A8-4C4B-43C1-A811-978C93CD3395}" type="datetimeFigureOut">
              <a:rPr lang="en-US" smtClean="0"/>
              <a:t>10/26/2014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A31BAA-95BC-4373-BF27-7F8C6D2A693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E9A1A8-4C4B-43C1-A811-978C93CD3395}" type="datetimeFigureOut">
              <a:rPr lang="en-US" smtClean="0"/>
              <a:t>10/26/2014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A31BAA-95BC-4373-BF27-7F8C6D2A69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E9A1A8-4C4B-43C1-A811-978C93CD3395}" type="datetimeFigureOut">
              <a:rPr lang="en-US" smtClean="0"/>
              <a:t>10/26/2014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A31BAA-95BC-4373-BF27-7F8C6D2A69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E9A1A8-4C4B-43C1-A811-978C93CD3395}" type="datetimeFigureOut">
              <a:rPr lang="en-US" smtClean="0"/>
              <a:t>10/26/2014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A31BAA-95BC-4373-BF27-7F8C6D2A69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E9A1A8-4C4B-43C1-A811-978C93CD3395}" type="datetimeFigureOut">
              <a:rPr lang="en-US" smtClean="0"/>
              <a:t>10/26/2014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A31BAA-95BC-4373-BF27-7F8C6D2A6932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E9A1A8-4C4B-43C1-A811-978C93CD3395}" type="datetimeFigureOut">
              <a:rPr lang="en-US" smtClean="0"/>
              <a:t>10/26/2014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A31BAA-95BC-4373-BF27-7F8C6D2A69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E9A1A8-4C4B-43C1-A811-978C93CD3395}" type="datetimeFigureOut">
              <a:rPr lang="en-US" smtClean="0"/>
              <a:t>10/26/2014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A31BAA-95BC-4373-BF27-7F8C6D2A693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44E9A1A8-4C4B-43C1-A811-978C93CD3395}" type="datetimeFigureOut">
              <a:rPr lang="en-US" smtClean="0"/>
              <a:t>10/26/2014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C3A31BAA-95BC-4373-BF27-7F8C6D2A6932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Declaration of Independence Close Reading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English 11</a:t>
            </a:r>
          </a:p>
          <a:p>
            <a:r>
              <a:rPr lang="en-US" dirty="0" smtClean="0"/>
              <a:t>Ms. Clark-Cadwell and Ms. </a:t>
            </a:r>
            <a:r>
              <a:rPr lang="en-US" dirty="0" err="1" smtClean="0"/>
              <a:t>Cancino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5038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Saying: Par 1. Introduction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On your own, summarize what the text says.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Discuss and compare with your partner and add to or revise your response.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Be prepared to share.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1411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Doing: Par 1 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1. On your own, choose from the following “doing” verbs and use to describe this section’s purpose:</a:t>
            </a:r>
          </a:p>
          <a:p>
            <a:r>
              <a:rPr lang="en-US" dirty="0" smtClean="0"/>
              <a:t> </a:t>
            </a:r>
            <a:r>
              <a:rPr lang="en-US" i="1" dirty="0" smtClean="0"/>
              <a:t>Justifying</a:t>
            </a:r>
          </a:p>
          <a:p>
            <a:r>
              <a:rPr lang="en-US" i="1" dirty="0" smtClean="0"/>
              <a:t>Establishing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2. Discuss with your partner and add to or revise your response. Be prepared to share.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206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Saying: Par 2. Preamble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On your own, summarize what the text says.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Discuss and compare with your </a:t>
            </a:r>
            <a:r>
              <a:rPr lang="en-US" dirty="0" smtClean="0"/>
              <a:t>partner and add to or revise your response. 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Be prepared to </a:t>
            </a:r>
            <a:r>
              <a:rPr lang="en-US" dirty="0" smtClean="0"/>
              <a:t>share.</a:t>
            </a:r>
            <a:endParaRPr lang="en-US" dirty="0"/>
          </a:p>
          <a:p>
            <a:pPr marL="82296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70963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Doing:  Par 2. Preamble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1. On your own, </a:t>
            </a:r>
            <a:r>
              <a:rPr lang="en-US" dirty="0" smtClean="0"/>
              <a:t>use the </a:t>
            </a:r>
            <a:r>
              <a:rPr lang="en-US" dirty="0"/>
              <a:t>following “doing” verbs </a:t>
            </a:r>
            <a:r>
              <a:rPr lang="en-US" dirty="0" smtClean="0"/>
              <a:t>to </a:t>
            </a:r>
            <a:r>
              <a:rPr lang="en-US" dirty="0"/>
              <a:t>describe this section’s purpose:</a:t>
            </a:r>
          </a:p>
          <a:p>
            <a:r>
              <a:rPr lang="en-US" dirty="0"/>
              <a:t> </a:t>
            </a:r>
            <a:r>
              <a:rPr lang="en-US" i="1" dirty="0" smtClean="0"/>
              <a:t>Explaining…</a:t>
            </a:r>
            <a:endParaRPr lang="en-US" i="1" dirty="0"/>
          </a:p>
          <a:p>
            <a:r>
              <a:rPr lang="en-US" i="1" dirty="0" smtClean="0"/>
              <a:t>Claiming…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2. Discuss with your partner </a:t>
            </a:r>
            <a:r>
              <a:rPr lang="en-US" dirty="0" smtClean="0"/>
              <a:t>to add to or revise your response. </a:t>
            </a:r>
            <a:r>
              <a:rPr lang="en-US" dirty="0"/>
              <a:t>B</a:t>
            </a:r>
            <a:r>
              <a:rPr lang="en-US" dirty="0" smtClean="0"/>
              <a:t>e </a:t>
            </a:r>
            <a:r>
              <a:rPr lang="en-US" dirty="0"/>
              <a:t>prepared to share.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11574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Saying:  Par 3-6. Indictment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On your own, summarize what the text says.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Discuss and compare with your partner and add to or revise your response.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Be prepared to share.</a:t>
            </a:r>
          </a:p>
          <a:p>
            <a:pPr marL="82296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33839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Doing: Par 3-6. Indictment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1. On your own, use the following “doing” </a:t>
            </a:r>
            <a:r>
              <a:rPr lang="en-US" dirty="0" smtClean="0"/>
              <a:t>verb </a:t>
            </a:r>
            <a:r>
              <a:rPr lang="en-US" dirty="0"/>
              <a:t>to describe this section’s purpose:</a:t>
            </a:r>
          </a:p>
          <a:p>
            <a:r>
              <a:rPr lang="en-US" dirty="0"/>
              <a:t> </a:t>
            </a:r>
            <a:r>
              <a:rPr lang="en-US" i="1" dirty="0" smtClean="0"/>
              <a:t>Listing…</a:t>
            </a:r>
            <a:endParaRPr lang="en-US" i="1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2. Discuss with your partner to add to or revise your response. Be prepared to share.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122720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44</TotalTime>
  <Words>264</Words>
  <Application>Microsoft Office PowerPoint</Application>
  <PresentationFormat>On-screen Show (4:3)</PresentationFormat>
  <Paragraphs>32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Solstice</vt:lpstr>
      <vt:lpstr>Declaration of Independence Close Reading </vt:lpstr>
      <vt:lpstr>Saying: Par 1. Introduction </vt:lpstr>
      <vt:lpstr>Doing: Par 1 Introduction</vt:lpstr>
      <vt:lpstr>Saying: Par 2. Preamble </vt:lpstr>
      <vt:lpstr>Doing:  Par 2. Preamble </vt:lpstr>
      <vt:lpstr>Saying:  Par 3-6. Indictment</vt:lpstr>
      <vt:lpstr>Doing: Par 3-6. Indictment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Declaration of Independence Close Read</dc:title>
  <dc:creator>Michelle CC</dc:creator>
  <cp:lastModifiedBy>Michelle CC</cp:lastModifiedBy>
  <cp:revision>4</cp:revision>
  <dcterms:created xsi:type="dcterms:W3CDTF">2014-10-27T02:54:50Z</dcterms:created>
  <dcterms:modified xsi:type="dcterms:W3CDTF">2014-10-27T03:39:15Z</dcterms:modified>
</cp:coreProperties>
</file>